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3" r:id="rId2"/>
    <p:sldId id="266" r:id="rId3"/>
    <p:sldId id="275" r:id="rId4"/>
    <p:sldId id="276" r:id="rId5"/>
    <p:sldId id="277" r:id="rId6"/>
    <p:sldId id="274" r:id="rId7"/>
    <p:sldId id="27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238" autoAdjust="0"/>
  </p:normalViewPr>
  <p:slideViewPr>
    <p:cSldViewPr>
      <p:cViewPr>
        <p:scale>
          <a:sx n="73" d="100"/>
          <a:sy n="73" d="100"/>
        </p:scale>
        <p:origin x="-129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61552-CAA8-43AA-A18B-6B75F7D19999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2D0715-DEFF-4677-845B-A33D8EF90A4B}">
      <dgm:prSet phldrT="[Текст]" custT="1"/>
      <dgm:spPr/>
      <dgm:t>
        <a:bodyPr/>
        <a:lstStyle/>
        <a:p>
          <a:r>
            <a:rPr lang="uk-UA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Марія Іванівна</a:t>
          </a:r>
          <a:endParaRPr lang="ru-RU" sz="3200" b="1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</dgm:t>
    </dgm:pt>
    <dgm:pt modelId="{C2E55E42-48F2-4A8E-9A6A-AC84D8630F27}" type="parTrans" cxnId="{AAC50286-1EB3-43F8-B88E-E6C0EF989532}">
      <dgm:prSet/>
      <dgm:spPr/>
      <dgm:t>
        <a:bodyPr/>
        <a:lstStyle/>
        <a:p>
          <a:endParaRPr lang="ru-RU"/>
        </a:p>
      </dgm:t>
    </dgm:pt>
    <dgm:pt modelId="{5D54C971-2331-48F7-BA9F-FB5BCE9D88A1}" type="sibTrans" cxnId="{AAC50286-1EB3-43F8-B88E-E6C0EF989532}">
      <dgm:prSet/>
      <dgm:spPr/>
      <dgm:t>
        <a:bodyPr/>
        <a:lstStyle/>
        <a:p>
          <a:endParaRPr lang="ru-RU"/>
        </a:p>
      </dgm:t>
    </dgm:pt>
    <dgm:pt modelId="{51F8276F-B540-4219-9047-5867844666F1}">
      <dgm:prSet phldrT="[Текст]" phldr="1"/>
      <dgm:spPr/>
      <dgm:t>
        <a:bodyPr/>
        <a:lstStyle/>
        <a:p>
          <a:endParaRPr lang="ru-RU" dirty="0"/>
        </a:p>
      </dgm:t>
    </dgm:pt>
    <dgm:pt modelId="{CCDF6E01-BB71-4AD9-B1D9-428443B201A3}" type="parTrans" cxnId="{8935DD52-C1F4-4844-8456-18EFF9E6EBAA}">
      <dgm:prSet/>
      <dgm:spPr/>
      <dgm:t>
        <a:bodyPr/>
        <a:lstStyle/>
        <a:p>
          <a:endParaRPr lang="ru-RU"/>
        </a:p>
      </dgm:t>
    </dgm:pt>
    <dgm:pt modelId="{89109138-0B25-4077-A2EC-89D8D24737B8}" type="sibTrans" cxnId="{8935DD52-C1F4-4844-8456-18EFF9E6EBAA}">
      <dgm:prSet/>
      <dgm:spPr/>
      <dgm:t>
        <a:bodyPr/>
        <a:lstStyle/>
        <a:p>
          <a:endParaRPr lang="ru-RU"/>
        </a:p>
      </dgm:t>
    </dgm:pt>
    <dgm:pt modelId="{E796CF1E-3252-4461-8C55-73AD0B16D66B}">
      <dgm:prSet phldrT="[Текст]" custT="1"/>
      <dgm:spPr/>
      <dgm:t>
        <a:bodyPr/>
        <a:lstStyle/>
        <a:p>
          <a:r>
            <a:rPr lang="uk-UA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Привіт , Наталка</a:t>
          </a:r>
          <a:r>
            <a:rPr lang="uk-UA" sz="27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!</a:t>
          </a:r>
          <a:endParaRPr lang="ru-RU" sz="27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47CFB2F-72AD-44A4-A2C1-643473B37DF0}" type="parTrans" cxnId="{9CF44C33-0730-4277-A73A-3B304A318FCE}">
      <dgm:prSet/>
      <dgm:spPr/>
      <dgm:t>
        <a:bodyPr/>
        <a:lstStyle/>
        <a:p>
          <a:endParaRPr lang="ru-RU"/>
        </a:p>
      </dgm:t>
    </dgm:pt>
    <dgm:pt modelId="{24833163-E6B8-42E1-846A-6AC8DB8BBE5E}" type="sibTrans" cxnId="{9CF44C33-0730-4277-A73A-3B304A318FCE}">
      <dgm:prSet/>
      <dgm:spPr/>
      <dgm:t>
        <a:bodyPr/>
        <a:lstStyle/>
        <a:p>
          <a:endParaRPr lang="ru-RU"/>
        </a:p>
      </dgm:t>
    </dgm:pt>
    <dgm:pt modelId="{4A7F0344-536E-4DBE-A623-443C97B91039}">
      <dgm:prSet phldrT="[Текст]" phldr="1"/>
      <dgm:spPr/>
      <dgm:t>
        <a:bodyPr/>
        <a:lstStyle/>
        <a:p>
          <a:endParaRPr lang="ru-RU"/>
        </a:p>
      </dgm:t>
    </dgm:pt>
    <dgm:pt modelId="{273B44BE-F881-403C-A06D-B80A174DC4B6}" type="parTrans" cxnId="{166C346D-B4F1-44B3-9F32-633ED5094964}">
      <dgm:prSet/>
      <dgm:spPr/>
      <dgm:t>
        <a:bodyPr/>
        <a:lstStyle/>
        <a:p>
          <a:endParaRPr lang="ru-RU"/>
        </a:p>
      </dgm:t>
    </dgm:pt>
    <dgm:pt modelId="{3E6BBF46-B460-4974-BD5A-E77CD8AC76EF}" type="sibTrans" cxnId="{166C346D-B4F1-44B3-9F32-633ED5094964}">
      <dgm:prSet/>
      <dgm:spPr/>
      <dgm:t>
        <a:bodyPr/>
        <a:lstStyle/>
        <a:p>
          <a:endParaRPr lang="ru-RU"/>
        </a:p>
      </dgm:t>
    </dgm:pt>
    <dgm:pt modelId="{84741726-65B6-4880-86B4-D0DAB1FDBD10}">
      <dgm:prSet phldrT="[Текст]" custT="1"/>
      <dgm:spPr/>
      <dgm:t>
        <a:bodyPr/>
        <a:lstStyle/>
        <a:p>
          <a:r>
            <a:rPr lang="uk-UA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Микита!</a:t>
          </a:r>
          <a:endParaRPr lang="ru-RU" sz="32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715D62-5867-47E9-A751-2AD52C2BFD40}" type="parTrans" cxnId="{9CDFF4F1-1727-4C6C-BC6B-56A2914F5ED5}">
      <dgm:prSet/>
      <dgm:spPr/>
      <dgm:t>
        <a:bodyPr/>
        <a:lstStyle/>
        <a:p>
          <a:endParaRPr lang="ru-RU"/>
        </a:p>
      </dgm:t>
    </dgm:pt>
    <dgm:pt modelId="{2DBB11B2-1C46-418D-8DC0-F849C3A2BCE1}" type="sibTrans" cxnId="{9CDFF4F1-1727-4C6C-BC6B-56A2914F5ED5}">
      <dgm:prSet/>
      <dgm:spPr/>
      <dgm:t>
        <a:bodyPr/>
        <a:lstStyle/>
        <a:p>
          <a:endParaRPr lang="ru-RU"/>
        </a:p>
      </dgm:t>
    </dgm:pt>
    <dgm:pt modelId="{417D4EB2-C6C0-4797-A51C-D9726BD7C1EE}">
      <dgm:prSet phldrT="[Текст]"/>
      <dgm:spPr/>
      <dgm:t>
        <a:bodyPr/>
        <a:lstStyle/>
        <a:p>
          <a:r>
            <a:rPr lang="uk-UA" dirty="0" smtClean="0"/>
            <a:t>До кого так звертаються?</a:t>
          </a:r>
          <a:endParaRPr lang="ru-RU" dirty="0"/>
        </a:p>
      </dgm:t>
    </dgm:pt>
    <dgm:pt modelId="{846182DA-B6EC-48F5-88A7-665B3DFE19AA}" type="sibTrans" cxnId="{1DB2F5E0-7958-4027-893A-C67AA1B34715}">
      <dgm:prSet/>
      <dgm:spPr/>
      <dgm:t>
        <a:bodyPr/>
        <a:lstStyle/>
        <a:p>
          <a:endParaRPr lang="ru-RU"/>
        </a:p>
      </dgm:t>
    </dgm:pt>
    <dgm:pt modelId="{71C5999A-EAE9-4CC2-8208-ACC5206A26A1}" type="parTrans" cxnId="{1DB2F5E0-7958-4027-893A-C67AA1B34715}">
      <dgm:prSet/>
      <dgm:spPr/>
      <dgm:t>
        <a:bodyPr/>
        <a:lstStyle/>
        <a:p>
          <a:endParaRPr lang="ru-RU"/>
        </a:p>
      </dgm:t>
    </dgm:pt>
    <dgm:pt modelId="{2C95FFE3-6AAA-4570-A622-7F026CD4E0A8}">
      <dgm:prSet/>
      <dgm:spPr/>
      <dgm:t>
        <a:bodyPr/>
        <a:lstStyle/>
        <a:p>
          <a:endParaRPr lang="ru-RU"/>
        </a:p>
      </dgm:t>
    </dgm:pt>
    <dgm:pt modelId="{750ED8A1-660A-4E87-B7EF-84F04B9DB963}" type="parTrans" cxnId="{7D15C26F-5C00-4AC1-9B07-734AD2C40E9B}">
      <dgm:prSet/>
      <dgm:spPr/>
      <dgm:t>
        <a:bodyPr/>
        <a:lstStyle/>
        <a:p>
          <a:endParaRPr lang="ru-RU"/>
        </a:p>
      </dgm:t>
    </dgm:pt>
    <dgm:pt modelId="{A55F1C55-381A-4DE9-B6E9-A31ABB92CB9F}" type="sibTrans" cxnId="{7D15C26F-5C00-4AC1-9B07-734AD2C40E9B}">
      <dgm:prSet/>
      <dgm:spPr/>
      <dgm:t>
        <a:bodyPr/>
        <a:lstStyle/>
        <a:p>
          <a:endParaRPr lang="ru-RU"/>
        </a:p>
      </dgm:t>
    </dgm:pt>
    <dgm:pt modelId="{9B8182EC-7EF2-4E69-803C-40D8245CEBC2}">
      <dgm:prSet/>
      <dgm:spPr/>
      <dgm:t>
        <a:bodyPr/>
        <a:lstStyle/>
        <a:p>
          <a:endParaRPr lang="ru-RU"/>
        </a:p>
      </dgm:t>
    </dgm:pt>
    <dgm:pt modelId="{273856C9-6D0C-4335-BEBB-963A4C1D16E0}" type="parTrans" cxnId="{A64857ED-582F-47CB-B460-65DD423E2FD4}">
      <dgm:prSet/>
      <dgm:spPr/>
      <dgm:t>
        <a:bodyPr/>
        <a:lstStyle/>
        <a:p>
          <a:endParaRPr lang="ru-RU"/>
        </a:p>
      </dgm:t>
    </dgm:pt>
    <dgm:pt modelId="{E509F271-21BD-49C0-8E33-80686E2928B4}" type="sibTrans" cxnId="{A64857ED-582F-47CB-B460-65DD423E2FD4}">
      <dgm:prSet/>
      <dgm:spPr/>
      <dgm:t>
        <a:bodyPr/>
        <a:lstStyle/>
        <a:p>
          <a:endParaRPr lang="ru-RU"/>
        </a:p>
      </dgm:t>
    </dgm:pt>
    <dgm:pt modelId="{3E508CB8-F880-4F39-A26E-90760E00637C}" type="pres">
      <dgm:prSet presAssocID="{D7F61552-CAA8-43AA-A18B-6B75F7D1999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947DF76-200E-493B-A7A2-625E2E999F03}" type="pres">
      <dgm:prSet presAssocID="{417D4EB2-C6C0-4797-A51C-D9726BD7C1EE}" presName="parenttextcomposite" presStyleCnt="0"/>
      <dgm:spPr/>
    </dgm:pt>
    <dgm:pt modelId="{33809A38-4321-453C-A1D7-85B7E69A344A}" type="pres">
      <dgm:prSet presAssocID="{417D4EB2-C6C0-4797-A51C-D9726BD7C1E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8B09B-05AA-4244-B489-A42A98468E4A}" type="pres">
      <dgm:prSet presAssocID="{417D4EB2-C6C0-4797-A51C-D9726BD7C1EE}" presName="composite" presStyleCnt="0"/>
      <dgm:spPr/>
    </dgm:pt>
    <dgm:pt modelId="{FF39BA01-B568-4118-80A1-9A9B95C39EEE}" type="pres">
      <dgm:prSet presAssocID="{417D4EB2-C6C0-4797-A51C-D9726BD7C1EE}" presName="chevron1" presStyleLbl="alignNode1" presStyleIdx="0" presStyleCnt="21"/>
      <dgm:spPr/>
    </dgm:pt>
    <dgm:pt modelId="{CE9D6722-A67A-46C0-962B-CC6681D43F66}" type="pres">
      <dgm:prSet presAssocID="{417D4EB2-C6C0-4797-A51C-D9726BD7C1EE}" presName="chevron2" presStyleLbl="alignNode1" presStyleIdx="1" presStyleCnt="21"/>
      <dgm:spPr/>
    </dgm:pt>
    <dgm:pt modelId="{7E67F4B6-0B8A-48DC-9D49-0288FCC35E40}" type="pres">
      <dgm:prSet presAssocID="{417D4EB2-C6C0-4797-A51C-D9726BD7C1EE}" presName="chevron3" presStyleLbl="alignNode1" presStyleIdx="2" presStyleCnt="21"/>
      <dgm:spPr/>
    </dgm:pt>
    <dgm:pt modelId="{0701223A-97A7-445A-B9A9-540E00EB0EA7}" type="pres">
      <dgm:prSet presAssocID="{417D4EB2-C6C0-4797-A51C-D9726BD7C1EE}" presName="chevron4" presStyleLbl="alignNode1" presStyleIdx="3" presStyleCnt="21"/>
      <dgm:spPr/>
    </dgm:pt>
    <dgm:pt modelId="{708CCF44-6CB9-4CCC-8D86-243DEFEAF282}" type="pres">
      <dgm:prSet presAssocID="{417D4EB2-C6C0-4797-A51C-D9726BD7C1EE}" presName="chevron5" presStyleLbl="alignNode1" presStyleIdx="4" presStyleCnt="21"/>
      <dgm:spPr/>
    </dgm:pt>
    <dgm:pt modelId="{18573415-1D40-4857-9167-12609ACC4C6D}" type="pres">
      <dgm:prSet presAssocID="{417D4EB2-C6C0-4797-A51C-D9726BD7C1EE}" presName="chevron6" presStyleLbl="alignNode1" presStyleIdx="5" presStyleCnt="21"/>
      <dgm:spPr/>
    </dgm:pt>
    <dgm:pt modelId="{DE6AE745-E3D0-42C4-AFE1-9A37C0604BC9}" type="pres">
      <dgm:prSet presAssocID="{417D4EB2-C6C0-4797-A51C-D9726BD7C1EE}" presName="chevron7" presStyleLbl="alignNode1" presStyleIdx="6" presStyleCnt="21"/>
      <dgm:spPr/>
    </dgm:pt>
    <dgm:pt modelId="{E6D36803-291B-4372-8AF8-72DBDFE041D7}" type="pres">
      <dgm:prSet presAssocID="{417D4EB2-C6C0-4797-A51C-D9726BD7C1EE}" presName="childtext" presStyleLbl="solidFgAcc1" presStyleIdx="0" presStyleCnt="3" custScaleX="99319" custScaleY="19602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74A6A-4EBA-4C18-8FF9-FED2BDB70F20}" type="pres">
      <dgm:prSet presAssocID="{846182DA-B6EC-48F5-88A7-665B3DFE19AA}" presName="sibTrans" presStyleCnt="0"/>
      <dgm:spPr/>
    </dgm:pt>
    <dgm:pt modelId="{E2BF3B9E-14F4-4EE6-9D41-CC2F4D0AF0E0}" type="pres">
      <dgm:prSet presAssocID="{51F8276F-B540-4219-9047-5867844666F1}" presName="parenttextcomposite" presStyleCnt="0"/>
      <dgm:spPr/>
    </dgm:pt>
    <dgm:pt modelId="{21145FCB-AF13-46A3-BC7E-CA539FA2F292}" type="pres">
      <dgm:prSet presAssocID="{51F8276F-B540-4219-9047-5867844666F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364A9-B477-4920-B72E-CB36046819C9}" type="pres">
      <dgm:prSet presAssocID="{51F8276F-B540-4219-9047-5867844666F1}" presName="composite" presStyleCnt="0"/>
      <dgm:spPr/>
    </dgm:pt>
    <dgm:pt modelId="{178B0DB9-2FDA-4827-8288-D423CFFC4EB9}" type="pres">
      <dgm:prSet presAssocID="{51F8276F-B540-4219-9047-5867844666F1}" presName="chevron1" presStyleLbl="alignNode1" presStyleIdx="7" presStyleCnt="21"/>
      <dgm:spPr/>
    </dgm:pt>
    <dgm:pt modelId="{50992A70-4F8A-402A-B702-365893FC53F7}" type="pres">
      <dgm:prSet presAssocID="{51F8276F-B540-4219-9047-5867844666F1}" presName="chevron2" presStyleLbl="alignNode1" presStyleIdx="8" presStyleCnt="21"/>
      <dgm:spPr/>
    </dgm:pt>
    <dgm:pt modelId="{1652CA43-4CF1-4609-9F70-B316C1477372}" type="pres">
      <dgm:prSet presAssocID="{51F8276F-B540-4219-9047-5867844666F1}" presName="chevron3" presStyleLbl="alignNode1" presStyleIdx="9" presStyleCnt="21"/>
      <dgm:spPr/>
    </dgm:pt>
    <dgm:pt modelId="{64B92A3C-6B3C-46DB-AA6F-AB24C9057B30}" type="pres">
      <dgm:prSet presAssocID="{51F8276F-B540-4219-9047-5867844666F1}" presName="chevron4" presStyleLbl="alignNode1" presStyleIdx="10" presStyleCnt="21"/>
      <dgm:spPr/>
    </dgm:pt>
    <dgm:pt modelId="{3FE3698B-9F2F-4706-A088-A81E34A184DE}" type="pres">
      <dgm:prSet presAssocID="{51F8276F-B540-4219-9047-5867844666F1}" presName="chevron5" presStyleLbl="alignNode1" presStyleIdx="11" presStyleCnt="21"/>
      <dgm:spPr/>
    </dgm:pt>
    <dgm:pt modelId="{85170538-18CC-459A-B7EE-D0D2845DEE25}" type="pres">
      <dgm:prSet presAssocID="{51F8276F-B540-4219-9047-5867844666F1}" presName="chevron6" presStyleLbl="alignNode1" presStyleIdx="12" presStyleCnt="21"/>
      <dgm:spPr/>
    </dgm:pt>
    <dgm:pt modelId="{E8BA7246-97F3-4462-8183-355D7E8DB177}" type="pres">
      <dgm:prSet presAssocID="{51F8276F-B540-4219-9047-5867844666F1}" presName="chevron7" presStyleLbl="alignNode1" presStyleIdx="13" presStyleCnt="21"/>
      <dgm:spPr/>
    </dgm:pt>
    <dgm:pt modelId="{8F4F959C-C8FB-4D79-A628-58EFCB62019E}" type="pres">
      <dgm:prSet presAssocID="{51F8276F-B540-4219-9047-5867844666F1}" presName="childtext" presStyleLbl="solidFgAcc1" presStyleIdx="1" presStyleCnt="3" custScaleX="100571" custScaleY="19694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3CE45-FCC4-4694-A86F-90F0470E90C2}" type="pres">
      <dgm:prSet presAssocID="{89109138-0B25-4077-A2EC-89D8D24737B8}" presName="sibTrans" presStyleCnt="0"/>
      <dgm:spPr/>
    </dgm:pt>
    <dgm:pt modelId="{BBB5AD55-143E-434E-A886-1060A89793F6}" type="pres">
      <dgm:prSet presAssocID="{4A7F0344-536E-4DBE-A623-443C97B91039}" presName="parenttextcomposite" presStyleCnt="0"/>
      <dgm:spPr/>
    </dgm:pt>
    <dgm:pt modelId="{A85CB0C8-2B4D-453B-8706-D77F5DF05E1A}" type="pres">
      <dgm:prSet presAssocID="{4A7F0344-536E-4DBE-A623-443C97B91039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525E3-69DA-489A-B030-03C22F0985E0}" type="pres">
      <dgm:prSet presAssocID="{4A7F0344-536E-4DBE-A623-443C97B91039}" presName="composite" presStyleCnt="0"/>
      <dgm:spPr/>
    </dgm:pt>
    <dgm:pt modelId="{42B4C440-7225-4877-ABCA-4DD533874A02}" type="pres">
      <dgm:prSet presAssocID="{4A7F0344-536E-4DBE-A623-443C97B91039}" presName="chevron1" presStyleLbl="alignNode1" presStyleIdx="14" presStyleCnt="21"/>
      <dgm:spPr/>
    </dgm:pt>
    <dgm:pt modelId="{9C7ACC16-FC2F-4B33-B32E-8F79750ED9DF}" type="pres">
      <dgm:prSet presAssocID="{4A7F0344-536E-4DBE-A623-443C97B91039}" presName="chevron2" presStyleLbl="alignNode1" presStyleIdx="15" presStyleCnt="21"/>
      <dgm:spPr/>
    </dgm:pt>
    <dgm:pt modelId="{0CA01540-401A-4FE5-952F-D235D0E41B54}" type="pres">
      <dgm:prSet presAssocID="{4A7F0344-536E-4DBE-A623-443C97B91039}" presName="chevron3" presStyleLbl="alignNode1" presStyleIdx="16" presStyleCnt="21"/>
      <dgm:spPr/>
    </dgm:pt>
    <dgm:pt modelId="{6620AFAE-9D24-4D3A-B776-56FD71F24DC7}" type="pres">
      <dgm:prSet presAssocID="{4A7F0344-536E-4DBE-A623-443C97B91039}" presName="chevron4" presStyleLbl="alignNode1" presStyleIdx="17" presStyleCnt="21"/>
      <dgm:spPr/>
    </dgm:pt>
    <dgm:pt modelId="{3554A8E1-A6D7-42DE-A3BA-43EC296266A0}" type="pres">
      <dgm:prSet presAssocID="{4A7F0344-536E-4DBE-A623-443C97B91039}" presName="chevron5" presStyleLbl="alignNode1" presStyleIdx="18" presStyleCnt="21"/>
      <dgm:spPr/>
    </dgm:pt>
    <dgm:pt modelId="{55AB974B-9037-4CE1-9476-0F84340206BB}" type="pres">
      <dgm:prSet presAssocID="{4A7F0344-536E-4DBE-A623-443C97B91039}" presName="chevron6" presStyleLbl="alignNode1" presStyleIdx="19" presStyleCnt="21"/>
      <dgm:spPr/>
    </dgm:pt>
    <dgm:pt modelId="{F27D3CCA-FE5A-4DE0-B875-C22E8AAF4FC3}" type="pres">
      <dgm:prSet presAssocID="{4A7F0344-536E-4DBE-A623-443C97B91039}" presName="chevron7" presStyleLbl="alignNode1" presStyleIdx="20" presStyleCnt="21"/>
      <dgm:spPr/>
    </dgm:pt>
    <dgm:pt modelId="{6AE86728-C578-4D38-902B-8876C5A18595}" type="pres">
      <dgm:prSet presAssocID="{4A7F0344-536E-4DBE-A623-443C97B91039}" presName="childtext" presStyleLbl="solidFgAcc1" presStyleIdx="2" presStyleCnt="3" custScaleX="102621" custScaleY="216935" custLinFactNeighborX="-1024" custLinFactNeighborY="-1059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DFF4F1-1727-4C6C-BC6B-56A2914F5ED5}" srcId="{4A7F0344-536E-4DBE-A623-443C97B91039}" destId="{84741726-65B6-4880-86B4-D0DAB1FDBD10}" srcOrd="0" destOrd="0" parTransId="{A2715D62-5867-47E9-A751-2AD52C2BFD40}" sibTransId="{2DBB11B2-1C46-418D-8DC0-F849C3A2BCE1}"/>
    <dgm:cxn modelId="{7D15C26F-5C00-4AC1-9B07-734AD2C40E9B}" srcId="{4A7F0344-536E-4DBE-A623-443C97B91039}" destId="{2C95FFE3-6AAA-4570-A622-7F026CD4E0A8}" srcOrd="1" destOrd="0" parTransId="{750ED8A1-660A-4E87-B7EF-84F04B9DB963}" sibTransId="{A55F1C55-381A-4DE9-B6E9-A31ABB92CB9F}"/>
    <dgm:cxn modelId="{7B88263A-F0B8-48BA-8303-40B1D25B2ACB}" type="presOf" srcId="{417D4EB2-C6C0-4797-A51C-D9726BD7C1EE}" destId="{33809A38-4321-453C-A1D7-85B7E69A344A}" srcOrd="0" destOrd="0" presId="urn:microsoft.com/office/officeart/2008/layout/VerticalAccentList"/>
    <dgm:cxn modelId="{00A1133B-FA73-4B20-BC58-AC6038DCBB21}" type="presOf" srcId="{E796CF1E-3252-4461-8C55-73AD0B16D66B}" destId="{8F4F959C-C8FB-4D79-A628-58EFCB62019E}" srcOrd="0" destOrd="0" presId="urn:microsoft.com/office/officeart/2008/layout/VerticalAccentList"/>
    <dgm:cxn modelId="{8935DD52-C1F4-4844-8456-18EFF9E6EBAA}" srcId="{D7F61552-CAA8-43AA-A18B-6B75F7D19999}" destId="{51F8276F-B540-4219-9047-5867844666F1}" srcOrd="1" destOrd="0" parTransId="{CCDF6E01-BB71-4AD9-B1D9-428443B201A3}" sibTransId="{89109138-0B25-4077-A2EC-89D8D24737B8}"/>
    <dgm:cxn modelId="{D46DE8CD-3C21-4C45-AA52-714EFC7A0DC3}" type="presOf" srcId="{3A2D0715-DEFF-4677-845B-A33D8EF90A4B}" destId="{E6D36803-291B-4372-8AF8-72DBDFE041D7}" srcOrd="0" destOrd="0" presId="urn:microsoft.com/office/officeart/2008/layout/VerticalAccentList"/>
    <dgm:cxn modelId="{AAC50286-1EB3-43F8-B88E-E6C0EF989532}" srcId="{417D4EB2-C6C0-4797-A51C-D9726BD7C1EE}" destId="{3A2D0715-DEFF-4677-845B-A33D8EF90A4B}" srcOrd="0" destOrd="0" parTransId="{C2E55E42-48F2-4A8E-9A6A-AC84D8630F27}" sibTransId="{5D54C971-2331-48F7-BA9F-FB5BCE9D88A1}"/>
    <dgm:cxn modelId="{9D2FF91E-784E-456F-872F-054688475408}" type="presOf" srcId="{9B8182EC-7EF2-4E69-803C-40D8245CEBC2}" destId="{E6D36803-291B-4372-8AF8-72DBDFE041D7}" srcOrd="0" destOrd="1" presId="urn:microsoft.com/office/officeart/2008/layout/VerticalAccentList"/>
    <dgm:cxn modelId="{9CF44C33-0730-4277-A73A-3B304A318FCE}" srcId="{51F8276F-B540-4219-9047-5867844666F1}" destId="{E796CF1E-3252-4461-8C55-73AD0B16D66B}" srcOrd="0" destOrd="0" parTransId="{847CFB2F-72AD-44A4-A2C1-643473B37DF0}" sibTransId="{24833163-E6B8-42E1-846A-6AC8DB8BBE5E}"/>
    <dgm:cxn modelId="{166C346D-B4F1-44B3-9F32-633ED5094964}" srcId="{D7F61552-CAA8-43AA-A18B-6B75F7D19999}" destId="{4A7F0344-536E-4DBE-A623-443C97B91039}" srcOrd="2" destOrd="0" parTransId="{273B44BE-F881-403C-A06D-B80A174DC4B6}" sibTransId="{3E6BBF46-B460-4974-BD5A-E77CD8AC76EF}"/>
    <dgm:cxn modelId="{8B2B429E-DB15-4996-B895-D9FFE485804C}" type="presOf" srcId="{D7F61552-CAA8-43AA-A18B-6B75F7D19999}" destId="{3E508CB8-F880-4F39-A26E-90760E00637C}" srcOrd="0" destOrd="0" presId="urn:microsoft.com/office/officeart/2008/layout/VerticalAccentList"/>
    <dgm:cxn modelId="{20E8E46D-30BF-4AE3-B00F-ABC59800B9E6}" type="presOf" srcId="{51F8276F-B540-4219-9047-5867844666F1}" destId="{21145FCB-AF13-46A3-BC7E-CA539FA2F292}" srcOrd="0" destOrd="0" presId="urn:microsoft.com/office/officeart/2008/layout/VerticalAccentList"/>
    <dgm:cxn modelId="{10BAD078-94F1-47C0-80F4-B4EA3DDE0F0D}" type="presOf" srcId="{4A7F0344-536E-4DBE-A623-443C97B91039}" destId="{A85CB0C8-2B4D-453B-8706-D77F5DF05E1A}" srcOrd="0" destOrd="0" presId="urn:microsoft.com/office/officeart/2008/layout/VerticalAccentList"/>
    <dgm:cxn modelId="{A64857ED-582F-47CB-B460-65DD423E2FD4}" srcId="{417D4EB2-C6C0-4797-A51C-D9726BD7C1EE}" destId="{9B8182EC-7EF2-4E69-803C-40D8245CEBC2}" srcOrd="1" destOrd="0" parTransId="{273856C9-6D0C-4335-BEBB-963A4C1D16E0}" sibTransId="{E509F271-21BD-49C0-8E33-80686E2928B4}"/>
    <dgm:cxn modelId="{1DB2F5E0-7958-4027-893A-C67AA1B34715}" srcId="{D7F61552-CAA8-43AA-A18B-6B75F7D19999}" destId="{417D4EB2-C6C0-4797-A51C-D9726BD7C1EE}" srcOrd="0" destOrd="0" parTransId="{71C5999A-EAE9-4CC2-8208-ACC5206A26A1}" sibTransId="{846182DA-B6EC-48F5-88A7-665B3DFE19AA}"/>
    <dgm:cxn modelId="{DEA5674E-E93B-4D05-B80C-B87372AB5DE8}" type="presOf" srcId="{2C95FFE3-6AAA-4570-A622-7F026CD4E0A8}" destId="{6AE86728-C578-4D38-902B-8876C5A18595}" srcOrd="0" destOrd="1" presId="urn:microsoft.com/office/officeart/2008/layout/VerticalAccentList"/>
    <dgm:cxn modelId="{649C9B7F-87ED-4B49-A7CB-AE857542CD45}" type="presOf" srcId="{84741726-65B6-4880-86B4-D0DAB1FDBD10}" destId="{6AE86728-C578-4D38-902B-8876C5A18595}" srcOrd="0" destOrd="0" presId="urn:microsoft.com/office/officeart/2008/layout/VerticalAccentList"/>
    <dgm:cxn modelId="{2EC2F7DC-3694-465E-98B3-F17D8D0EDEBD}" type="presParOf" srcId="{3E508CB8-F880-4F39-A26E-90760E00637C}" destId="{4947DF76-200E-493B-A7A2-625E2E999F03}" srcOrd="0" destOrd="0" presId="urn:microsoft.com/office/officeart/2008/layout/VerticalAccentList"/>
    <dgm:cxn modelId="{3282FB4F-D2A1-49AD-8548-24FD57D23F38}" type="presParOf" srcId="{4947DF76-200E-493B-A7A2-625E2E999F03}" destId="{33809A38-4321-453C-A1D7-85B7E69A344A}" srcOrd="0" destOrd="0" presId="urn:microsoft.com/office/officeart/2008/layout/VerticalAccentList"/>
    <dgm:cxn modelId="{0BE6A3E6-9D41-4E9B-ADFE-C77D43A2BBC1}" type="presParOf" srcId="{3E508CB8-F880-4F39-A26E-90760E00637C}" destId="{9928B09B-05AA-4244-B489-A42A98468E4A}" srcOrd="1" destOrd="0" presId="urn:microsoft.com/office/officeart/2008/layout/VerticalAccentList"/>
    <dgm:cxn modelId="{41AAD737-16C9-47AF-B7AB-7FAC22741AE9}" type="presParOf" srcId="{9928B09B-05AA-4244-B489-A42A98468E4A}" destId="{FF39BA01-B568-4118-80A1-9A9B95C39EEE}" srcOrd="0" destOrd="0" presId="urn:microsoft.com/office/officeart/2008/layout/VerticalAccentList"/>
    <dgm:cxn modelId="{9C8FFFC7-DDB6-4281-8316-46D0573A657A}" type="presParOf" srcId="{9928B09B-05AA-4244-B489-A42A98468E4A}" destId="{CE9D6722-A67A-46C0-962B-CC6681D43F66}" srcOrd="1" destOrd="0" presId="urn:microsoft.com/office/officeart/2008/layout/VerticalAccentList"/>
    <dgm:cxn modelId="{A6902AF9-24A3-4CB0-972E-1F56B6D47522}" type="presParOf" srcId="{9928B09B-05AA-4244-B489-A42A98468E4A}" destId="{7E67F4B6-0B8A-48DC-9D49-0288FCC35E40}" srcOrd="2" destOrd="0" presId="urn:microsoft.com/office/officeart/2008/layout/VerticalAccentList"/>
    <dgm:cxn modelId="{87711EDF-9B01-478D-9730-9CE9EC93D030}" type="presParOf" srcId="{9928B09B-05AA-4244-B489-A42A98468E4A}" destId="{0701223A-97A7-445A-B9A9-540E00EB0EA7}" srcOrd="3" destOrd="0" presId="urn:microsoft.com/office/officeart/2008/layout/VerticalAccentList"/>
    <dgm:cxn modelId="{E7CEC159-E777-4CE5-8825-B17C3A8AB1AD}" type="presParOf" srcId="{9928B09B-05AA-4244-B489-A42A98468E4A}" destId="{708CCF44-6CB9-4CCC-8D86-243DEFEAF282}" srcOrd="4" destOrd="0" presId="urn:microsoft.com/office/officeart/2008/layout/VerticalAccentList"/>
    <dgm:cxn modelId="{1A7A2F27-C0E8-4317-8778-83E0B3D9E4FE}" type="presParOf" srcId="{9928B09B-05AA-4244-B489-A42A98468E4A}" destId="{18573415-1D40-4857-9167-12609ACC4C6D}" srcOrd="5" destOrd="0" presId="urn:microsoft.com/office/officeart/2008/layout/VerticalAccentList"/>
    <dgm:cxn modelId="{8D2B6FB6-04D7-4E99-BA57-0F72DFC81694}" type="presParOf" srcId="{9928B09B-05AA-4244-B489-A42A98468E4A}" destId="{DE6AE745-E3D0-42C4-AFE1-9A37C0604BC9}" srcOrd="6" destOrd="0" presId="urn:microsoft.com/office/officeart/2008/layout/VerticalAccentList"/>
    <dgm:cxn modelId="{04E26B20-1AAF-426A-9B32-DC8A168D0ECF}" type="presParOf" srcId="{9928B09B-05AA-4244-B489-A42A98468E4A}" destId="{E6D36803-291B-4372-8AF8-72DBDFE041D7}" srcOrd="7" destOrd="0" presId="urn:microsoft.com/office/officeart/2008/layout/VerticalAccentList"/>
    <dgm:cxn modelId="{C184F860-0AD8-440A-85FF-E68440872862}" type="presParOf" srcId="{3E508CB8-F880-4F39-A26E-90760E00637C}" destId="{0A674A6A-4EBA-4C18-8FF9-FED2BDB70F20}" srcOrd="2" destOrd="0" presId="urn:microsoft.com/office/officeart/2008/layout/VerticalAccentList"/>
    <dgm:cxn modelId="{5A3AD774-5549-4206-A806-985C1BE3030D}" type="presParOf" srcId="{3E508CB8-F880-4F39-A26E-90760E00637C}" destId="{E2BF3B9E-14F4-4EE6-9D41-CC2F4D0AF0E0}" srcOrd="3" destOrd="0" presId="urn:microsoft.com/office/officeart/2008/layout/VerticalAccentList"/>
    <dgm:cxn modelId="{DC9BF2CA-A77A-45DB-9929-2FF0F8478902}" type="presParOf" srcId="{E2BF3B9E-14F4-4EE6-9D41-CC2F4D0AF0E0}" destId="{21145FCB-AF13-46A3-BC7E-CA539FA2F292}" srcOrd="0" destOrd="0" presId="urn:microsoft.com/office/officeart/2008/layout/VerticalAccentList"/>
    <dgm:cxn modelId="{EA00C3B1-AB44-4D1C-81B3-D0705CD92A92}" type="presParOf" srcId="{3E508CB8-F880-4F39-A26E-90760E00637C}" destId="{F59364A9-B477-4920-B72E-CB36046819C9}" srcOrd="4" destOrd="0" presId="urn:microsoft.com/office/officeart/2008/layout/VerticalAccentList"/>
    <dgm:cxn modelId="{DCF9AF6A-2628-495B-A596-B55273F39A8F}" type="presParOf" srcId="{F59364A9-B477-4920-B72E-CB36046819C9}" destId="{178B0DB9-2FDA-4827-8288-D423CFFC4EB9}" srcOrd="0" destOrd="0" presId="urn:microsoft.com/office/officeart/2008/layout/VerticalAccentList"/>
    <dgm:cxn modelId="{51BF68F6-956C-4A99-8667-948A3A0CA7D7}" type="presParOf" srcId="{F59364A9-B477-4920-B72E-CB36046819C9}" destId="{50992A70-4F8A-402A-B702-365893FC53F7}" srcOrd="1" destOrd="0" presId="urn:microsoft.com/office/officeart/2008/layout/VerticalAccentList"/>
    <dgm:cxn modelId="{A325B6FB-3044-4621-AF30-E461EFA6C242}" type="presParOf" srcId="{F59364A9-B477-4920-B72E-CB36046819C9}" destId="{1652CA43-4CF1-4609-9F70-B316C1477372}" srcOrd="2" destOrd="0" presId="urn:microsoft.com/office/officeart/2008/layout/VerticalAccentList"/>
    <dgm:cxn modelId="{1702D314-D2C0-4962-98C4-FB223A489404}" type="presParOf" srcId="{F59364A9-B477-4920-B72E-CB36046819C9}" destId="{64B92A3C-6B3C-46DB-AA6F-AB24C9057B30}" srcOrd="3" destOrd="0" presId="urn:microsoft.com/office/officeart/2008/layout/VerticalAccentList"/>
    <dgm:cxn modelId="{950BBB1B-192A-40E8-B897-6EE3A586272B}" type="presParOf" srcId="{F59364A9-B477-4920-B72E-CB36046819C9}" destId="{3FE3698B-9F2F-4706-A088-A81E34A184DE}" srcOrd="4" destOrd="0" presId="urn:microsoft.com/office/officeart/2008/layout/VerticalAccentList"/>
    <dgm:cxn modelId="{2AF850FF-4C72-403B-A426-A233F5C585DE}" type="presParOf" srcId="{F59364A9-B477-4920-B72E-CB36046819C9}" destId="{85170538-18CC-459A-B7EE-D0D2845DEE25}" srcOrd="5" destOrd="0" presId="urn:microsoft.com/office/officeart/2008/layout/VerticalAccentList"/>
    <dgm:cxn modelId="{068CC295-0FC5-4B21-89AC-06832B23B64C}" type="presParOf" srcId="{F59364A9-B477-4920-B72E-CB36046819C9}" destId="{E8BA7246-97F3-4462-8183-355D7E8DB177}" srcOrd="6" destOrd="0" presId="urn:microsoft.com/office/officeart/2008/layout/VerticalAccentList"/>
    <dgm:cxn modelId="{29D629DA-C2C5-4B06-9119-2917229C7F64}" type="presParOf" srcId="{F59364A9-B477-4920-B72E-CB36046819C9}" destId="{8F4F959C-C8FB-4D79-A628-58EFCB62019E}" srcOrd="7" destOrd="0" presId="urn:microsoft.com/office/officeart/2008/layout/VerticalAccentList"/>
    <dgm:cxn modelId="{6554598F-E63C-45E9-BB42-AD096B0C9075}" type="presParOf" srcId="{3E508CB8-F880-4F39-A26E-90760E00637C}" destId="{92E3CE45-FCC4-4694-A86F-90F0470E90C2}" srcOrd="5" destOrd="0" presId="urn:microsoft.com/office/officeart/2008/layout/VerticalAccentList"/>
    <dgm:cxn modelId="{A1B87588-AE40-4C0D-9EEB-E13C25281970}" type="presParOf" srcId="{3E508CB8-F880-4F39-A26E-90760E00637C}" destId="{BBB5AD55-143E-434E-A886-1060A89793F6}" srcOrd="6" destOrd="0" presId="urn:microsoft.com/office/officeart/2008/layout/VerticalAccentList"/>
    <dgm:cxn modelId="{D351EF29-7742-43EC-B7AB-707BA5A9DA53}" type="presParOf" srcId="{BBB5AD55-143E-434E-A886-1060A89793F6}" destId="{A85CB0C8-2B4D-453B-8706-D77F5DF05E1A}" srcOrd="0" destOrd="0" presId="urn:microsoft.com/office/officeart/2008/layout/VerticalAccentList"/>
    <dgm:cxn modelId="{D48BDD3F-203F-4603-BEAE-9B46CC83EE9B}" type="presParOf" srcId="{3E508CB8-F880-4F39-A26E-90760E00637C}" destId="{41C525E3-69DA-489A-B030-03C22F0985E0}" srcOrd="7" destOrd="0" presId="urn:microsoft.com/office/officeart/2008/layout/VerticalAccentList"/>
    <dgm:cxn modelId="{EFBE9531-7F29-4DCD-A425-E960004B0142}" type="presParOf" srcId="{41C525E3-69DA-489A-B030-03C22F0985E0}" destId="{42B4C440-7225-4877-ABCA-4DD533874A02}" srcOrd="0" destOrd="0" presId="urn:microsoft.com/office/officeart/2008/layout/VerticalAccentList"/>
    <dgm:cxn modelId="{786CCD67-7CED-40EC-81AB-9CD1BA901B9C}" type="presParOf" srcId="{41C525E3-69DA-489A-B030-03C22F0985E0}" destId="{9C7ACC16-FC2F-4B33-B32E-8F79750ED9DF}" srcOrd="1" destOrd="0" presId="urn:microsoft.com/office/officeart/2008/layout/VerticalAccentList"/>
    <dgm:cxn modelId="{69131ACA-C8F6-4DB4-B831-050921D71613}" type="presParOf" srcId="{41C525E3-69DA-489A-B030-03C22F0985E0}" destId="{0CA01540-401A-4FE5-952F-D235D0E41B54}" srcOrd="2" destOrd="0" presId="urn:microsoft.com/office/officeart/2008/layout/VerticalAccentList"/>
    <dgm:cxn modelId="{0BA5DFF0-7D7F-416B-901E-837239B800EF}" type="presParOf" srcId="{41C525E3-69DA-489A-B030-03C22F0985E0}" destId="{6620AFAE-9D24-4D3A-B776-56FD71F24DC7}" srcOrd="3" destOrd="0" presId="urn:microsoft.com/office/officeart/2008/layout/VerticalAccentList"/>
    <dgm:cxn modelId="{60D67C28-C9B5-4319-BAB1-291BD2E53ED0}" type="presParOf" srcId="{41C525E3-69DA-489A-B030-03C22F0985E0}" destId="{3554A8E1-A6D7-42DE-A3BA-43EC296266A0}" srcOrd="4" destOrd="0" presId="urn:microsoft.com/office/officeart/2008/layout/VerticalAccentList"/>
    <dgm:cxn modelId="{FFC2BC1B-1727-4CD1-91D8-C49B89FC0216}" type="presParOf" srcId="{41C525E3-69DA-489A-B030-03C22F0985E0}" destId="{55AB974B-9037-4CE1-9476-0F84340206BB}" srcOrd="5" destOrd="0" presId="urn:microsoft.com/office/officeart/2008/layout/VerticalAccentList"/>
    <dgm:cxn modelId="{F2003F6B-C637-44A8-A0A9-A9418A0A5BF1}" type="presParOf" srcId="{41C525E3-69DA-489A-B030-03C22F0985E0}" destId="{F27D3CCA-FE5A-4DE0-B875-C22E8AAF4FC3}" srcOrd="6" destOrd="0" presId="urn:microsoft.com/office/officeart/2008/layout/VerticalAccentList"/>
    <dgm:cxn modelId="{080E382A-171A-4D2E-BDA4-92E63AEF7693}" type="presParOf" srcId="{41C525E3-69DA-489A-B030-03C22F0985E0}" destId="{6AE86728-C578-4D38-902B-8876C5A1859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09A38-4321-453C-A1D7-85B7E69A344A}">
      <dsp:nvSpPr>
        <dsp:cNvPr id="0" name=""/>
        <dsp:cNvSpPr/>
      </dsp:nvSpPr>
      <dsp:spPr>
        <a:xfrm>
          <a:off x="35728" y="760271"/>
          <a:ext cx="3361821" cy="30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До кого так звертаються?</a:t>
          </a:r>
          <a:endParaRPr lang="ru-RU" sz="1400" kern="1200" dirty="0"/>
        </a:p>
      </dsp:txBody>
      <dsp:txXfrm>
        <a:off x="35728" y="760271"/>
        <a:ext cx="3361821" cy="305620"/>
      </dsp:txXfrm>
    </dsp:sp>
    <dsp:sp modelId="{FF39BA01-B568-4118-80A1-9A9B95C39EEE}">
      <dsp:nvSpPr>
        <dsp:cNvPr id="0" name=""/>
        <dsp:cNvSpPr/>
      </dsp:nvSpPr>
      <dsp:spPr>
        <a:xfrm>
          <a:off x="35728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D6722-A67A-46C0-962B-CC6681D43F66}">
      <dsp:nvSpPr>
        <dsp:cNvPr id="0" name=""/>
        <dsp:cNvSpPr/>
      </dsp:nvSpPr>
      <dsp:spPr>
        <a:xfrm>
          <a:off x="508250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51561"/>
            <a:satOff val="-601"/>
            <a:lumOff val="-108"/>
            <a:alphaOff val="0"/>
          </a:schemeClr>
        </a:solidFill>
        <a:ln w="15875" cap="flat" cmpd="sng" algn="ctr">
          <a:solidFill>
            <a:schemeClr val="accent5">
              <a:hueOff val="-51561"/>
              <a:satOff val="-601"/>
              <a:lumOff val="-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7F4B6-0B8A-48DC-9D49-0288FCC35E40}">
      <dsp:nvSpPr>
        <dsp:cNvPr id="0" name=""/>
        <dsp:cNvSpPr/>
      </dsp:nvSpPr>
      <dsp:spPr>
        <a:xfrm>
          <a:off x="981147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103122"/>
            <a:satOff val="-1202"/>
            <a:lumOff val="-216"/>
            <a:alphaOff val="0"/>
          </a:schemeClr>
        </a:solidFill>
        <a:ln w="15875" cap="flat" cmpd="sng" algn="ctr">
          <a:solidFill>
            <a:schemeClr val="accent5">
              <a:hueOff val="-103122"/>
              <a:satOff val="-1202"/>
              <a:lumOff val="-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223A-97A7-445A-B9A9-540E00EB0EA7}">
      <dsp:nvSpPr>
        <dsp:cNvPr id="0" name=""/>
        <dsp:cNvSpPr/>
      </dsp:nvSpPr>
      <dsp:spPr>
        <a:xfrm>
          <a:off x="1453669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154683"/>
            <a:satOff val="-1803"/>
            <a:lumOff val="-324"/>
            <a:alphaOff val="0"/>
          </a:schemeClr>
        </a:solidFill>
        <a:ln w="15875" cap="flat" cmpd="sng" algn="ctr">
          <a:solidFill>
            <a:schemeClr val="accent5">
              <a:hueOff val="-154683"/>
              <a:satOff val="-1803"/>
              <a:lumOff val="-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CCF44-6CB9-4CCC-8D86-243DEFEAF282}">
      <dsp:nvSpPr>
        <dsp:cNvPr id="0" name=""/>
        <dsp:cNvSpPr/>
      </dsp:nvSpPr>
      <dsp:spPr>
        <a:xfrm>
          <a:off x="1926566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5875" cap="flat" cmpd="sng" algn="ctr">
          <a:solidFill>
            <a:schemeClr val="accent5">
              <a:hueOff val="-206245"/>
              <a:satOff val="-2403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73415-1D40-4857-9167-12609ACC4C6D}">
      <dsp:nvSpPr>
        <dsp:cNvPr id="0" name=""/>
        <dsp:cNvSpPr/>
      </dsp:nvSpPr>
      <dsp:spPr>
        <a:xfrm>
          <a:off x="2399088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257806"/>
            <a:satOff val="-3004"/>
            <a:lumOff val="-540"/>
            <a:alphaOff val="0"/>
          </a:schemeClr>
        </a:solidFill>
        <a:ln w="15875" cap="flat" cmpd="sng" algn="ctr">
          <a:solidFill>
            <a:schemeClr val="accent5">
              <a:hueOff val="-257806"/>
              <a:satOff val="-3004"/>
              <a:lumOff val="-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E745-E3D0-42C4-AFE1-9A37C0604BC9}">
      <dsp:nvSpPr>
        <dsp:cNvPr id="0" name=""/>
        <dsp:cNvSpPr/>
      </dsp:nvSpPr>
      <dsp:spPr>
        <a:xfrm>
          <a:off x="2871985" y="1242757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309367"/>
            <a:satOff val="-3605"/>
            <a:lumOff val="-647"/>
            <a:alphaOff val="0"/>
          </a:schemeClr>
        </a:solidFill>
        <a:ln w="15875" cap="flat" cmpd="sng" algn="ctr">
          <a:solidFill>
            <a:schemeClr val="accent5">
              <a:hueOff val="-309367"/>
              <a:satOff val="-3605"/>
              <a:lumOff val="-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36803-291B-4372-8AF8-72DBDFE041D7}">
      <dsp:nvSpPr>
        <dsp:cNvPr id="0" name=""/>
        <dsp:cNvSpPr/>
      </dsp:nvSpPr>
      <dsp:spPr>
        <a:xfrm>
          <a:off x="47323" y="1065891"/>
          <a:ext cx="3382333" cy="9762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rPr>
            <a:t>Марія Іванівна</a:t>
          </a:r>
          <a:endParaRPr lang="ru-RU" sz="3200" b="1" kern="1200" cap="none" spc="0" dirty="0">
            <a:ln w="10541" cmpd="sng">
              <a:solidFill>
                <a:schemeClr val="accent1">
                  <a:shade val="88000"/>
                  <a:satMod val="110000"/>
                </a:schemeClr>
              </a:solidFill>
              <a:prstDash val="solid"/>
            </a:ln>
            <a:gradFill>
              <a:gsLst>
                <a:gs pos="0">
                  <a:schemeClr val="accent1">
                    <a:tint val="40000"/>
                    <a:satMod val="250000"/>
                  </a:schemeClr>
                </a:gs>
                <a:gs pos="9000">
                  <a:schemeClr val="accent1">
                    <a:tint val="52000"/>
                    <a:satMod val="300000"/>
                  </a:schemeClr>
                </a:gs>
                <a:gs pos="50000">
                  <a:schemeClr val="accent1">
                    <a:shade val="20000"/>
                    <a:satMod val="300000"/>
                  </a:schemeClr>
                </a:gs>
                <a:gs pos="79000">
                  <a:schemeClr val="accent1">
                    <a:tint val="52000"/>
                    <a:satMod val="300000"/>
                  </a:schemeClr>
                </a:gs>
                <a:gs pos="100000">
                  <a:schemeClr val="accent1">
                    <a:tint val="40000"/>
                    <a:satMod val="250000"/>
                  </a:schemeClr>
                </a:gs>
              </a:gsLst>
              <a:lin ang="5400000"/>
            </a:gradFill>
            <a:effectLst/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7323" y="1065891"/>
        <a:ext cx="3382333" cy="976292"/>
      </dsp:txXfrm>
    </dsp:sp>
    <dsp:sp modelId="{21145FCB-AF13-46A3-BC7E-CA539FA2F292}">
      <dsp:nvSpPr>
        <dsp:cNvPr id="0" name=""/>
        <dsp:cNvSpPr/>
      </dsp:nvSpPr>
      <dsp:spPr>
        <a:xfrm>
          <a:off x="35728" y="2156130"/>
          <a:ext cx="3361821" cy="30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5728" y="2156130"/>
        <a:ext cx="3361821" cy="305620"/>
      </dsp:txXfrm>
    </dsp:sp>
    <dsp:sp modelId="{178B0DB9-2FDA-4827-8288-D423CFFC4EB9}">
      <dsp:nvSpPr>
        <dsp:cNvPr id="0" name=""/>
        <dsp:cNvSpPr/>
      </dsp:nvSpPr>
      <dsp:spPr>
        <a:xfrm>
          <a:off x="45450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360928"/>
            <a:satOff val="-4206"/>
            <a:lumOff val="-755"/>
            <a:alphaOff val="0"/>
          </a:schemeClr>
        </a:solidFill>
        <a:ln w="15875" cap="flat" cmpd="sng" algn="ctr">
          <a:solidFill>
            <a:schemeClr val="accent5">
              <a:hueOff val="-360928"/>
              <a:satOff val="-4206"/>
              <a:lumOff val="-7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92A70-4F8A-402A-B702-365893FC53F7}">
      <dsp:nvSpPr>
        <dsp:cNvPr id="0" name=""/>
        <dsp:cNvSpPr/>
      </dsp:nvSpPr>
      <dsp:spPr>
        <a:xfrm>
          <a:off x="517973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5875" cap="flat" cmpd="sng" algn="ctr">
          <a:solidFill>
            <a:schemeClr val="accent5">
              <a:hueOff val="-412489"/>
              <a:satOff val="-4807"/>
              <a:lumOff val="-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2CA43-4CF1-4609-9F70-B316C1477372}">
      <dsp:nvSpPr>
        <dsp:cNvPr id="0" name=""/>
        <dsp:cNvSpPr/>
      </dsp:nvSpPr>
      <dsp:spPr>
        <a:xfrm>
          <a:off x="990869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464050"/>
            <a:satOff val="-5408"/>
            <a:lumOff val="-971"/>
            <a:alphaOff val="0"/>
          </a:schemeClr>
        </a:solidFill>
        <a:ln w="15875" cap="flat" cmpd="sng" algn="ctr">
          <a:solidFill>
            <a:schemeClr val="accent5">
              <a:hueOff val="-464050"/>
              <a:satOff val="-5408"/>
              <a:lumOff val="-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92A3C-6B3C-46DB-AA6F-AB24C9057B30}">
      <dsp:nvSpPr>
        <dsp:cNvPr id="0" name=""/>
        <dsp:cNvSpPr/>
      </dsp:nvSpPr>
      <dsp:spPr>
        <a:xfrm>
          <a:off x="1463392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 w="1587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3698B-9F2F-4706-A088-A81E34A184DE}">
      <dsp:nvSpPr>
        <dsp:cNvPr id="0" name=""/>
        <dsp:cNvSpPr/>
      </dsp:nvSpPr>
      <dsp:spPr>
        <a:xfrm>
          <a:off x="1936288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567173"/>
            <a:satOff val="-6609"/>
            <a:lumOff val="-1187"/>
            <a:alphaOff val="0"/>
          </a:schemeClr>
        </a:solidFill>
        <a:ln w="15875" cap="flat" cmpd="sng" algn="ctr">
          <a:solidFill>
            <a:schemeClr val="accent5">
              <a:hueOff val="-567173"/>
              <a:satOff val="-6609"/>
              <a:lumOff val="-11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70538-18CC-459A-B7EE-D0D2845DEE25}">
      <dsp:nvSpPr>
        <dsp:cNvPr id="0" name=""/>
        <dsp:cNvSpPr/>
      </dsp:nvSpPr>
      <dsp:spPr>
        <a:xfrm>
          <a:off x="2408811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5875" cap="flat" cmpd="sng" algn="ctr">
          <a:solidFill>
            <a:schemeClr val="accent5">
              <a:hueOff val="-618734"/>
              <a:satOff val="-7210"/>
              <a:lumOff val="-1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A7246-97F3-4462-8183-355D7E8DB177}">
      <dsp:nvSpPr>
        <dsp:cNvPr id="0" name=""/>
        <dsp:cNvSpPr/>
      </dsp:nvSpPr>
      <dsp:spPr>
        <a:xfrm>
          <a:off x="2881707" y="2640898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670295"/>
            <a:satOff val="-7811"/>
            <a:lumOff val="-1403"/>
            <a:alphaOff val="0"/>
          </a:schemeClr>
        </a:solidFill>
        <a:ln w="15875" cap="flat" cmpd="sng" algn="ctr">
          <a:solidFill>
            <a:schemeClr val="accent5">
              <a:hueOff val="-670295"/>
              <a:satOff val="-7811"/>
              <a:lumOff val="-1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F959C-C8FB-4D79-A628-58EFCB62019E}">
      <dsp:nvSpPr>
        <dsp:cNvPr id="0" name=""/>
        <dsp:cNvSpPr/>
      </dsp:nvSpPr>
      <dsp:spPr>
        <a:xfrm>
          <a:off x="35728" y="2461750"/>
          <a:ext cx="3424971" cy="980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515611"/>
              <a:satOff val="-6008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Привіт , Наталка</a:t>
          </a:r>
          <a:r>
            <a:rPr lang="uk-UA" sz="27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!</a:t>
          </a:r>
          <a:endParaRPr lang="ru-RU" sz="27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5728" y="2461750"/>
        <a:ext cx="3424971" cy="980855"/>
      </dsp:txXfrm>
    </dsp:sp>
    <dsp:sp modelId="{A85CB0C8-2B4D-453B-8706-D77F5DF05E1A}">
      <dsp:nvSpPr>
        <dsp:cNvPr id="0" name=""/>
        <dsp:cNvSpPr/>
      </dsp:nvSpPr>
      <dsp:spPr>
        <a:xfrm>
          <a:off x="35728" y="3556552"/>
          <a:ext cx="3361821" cy="305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5728" y="3556552"/>
        <a:ext cx="3361821" cy="305620"/>
      </dsp:txXfrm>
    </dsp:sp>
    <dsp:sp modelId="{42B4C440-7225-4877-ABCA-4DD533874A02}">
      <dsp:nvSpPr>
        <dsp:cNvPr id="0" name=""/>
        <dsp:cNvSpPr/>
      </dsp:nvSpPr>
      <dsp:spPr>
        <a:xfrm>
          <a:off x="80357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721856"/>
            <a:satOff val="-8412"/>
            <a:lumOff val="-1511"/>
            <a:alphaOff val="0"/>
          </a:schemeClr>
        </a:solidFill>
        <a:ln w="15875" cap="flat" cmpd="sng" algn="ctr">
          <a:solidFill>
            <a:schemeClr val="accent5">
              <a:hueOff val="-721856"/>
              <a:satOff val="-8412"/>
              <a:lumOff val="-1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ACC16-FC2F-4B33-B32E-8F79750ED9DF}">
      <dsp:nvSpPr>
        <dsp:cNvPr id="0" name=""/>
        <dsp:cNvSpPr/>
      </dsp:nvSpPr>
      <dsp:spPr>
        <a:xfrm>
          <a:off x="552880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773417"/>
            <a:satOff val="-9013"/>
            <a:lumOff val="-1619"/>
            <a:alphaOff val="0"/>
          </a:schemeClr>
        </a:solidFill>
        <a:ln w="15875" cap="flat" cmpd="sng" algn="ctr">
          <a:solidFill>
            <a:schemeClr val="accent5">
              <a:hueOff val="-773417"/>
              <a:satOff val="-9013"/>
              <a:lumOff val="-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01540-401A-4FE5-952F-D235D0E41B54}">
      <dsp:nvSpPr>
        <dsp:cNvPr id="0" name=""/>
        <dsp:cNvSpPr/>
      </dsp:nvSpPr>
      <dsp:spPr>
        <a:xfrm>
          <a:off x="1025776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5875" cap="flat" cmpd="sng" algn="ctr">
          <a:solidFill>
            <a:schemeClr val="accent5">
              <a:hueOff val="-824978"/>
              <a:satOff val="-9614"/>
              <a:lumOff val="-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AFAE-9D24-4D3A-B776-56FD71F24DC7}">
      <dsp:nvSpPr>
        <dsp:cNvPr id="0" name=""/>
        <dsp:cNvSpPr/>
      </dsp:nvSpPr>
      <dsp:spPr>
        <a:xfrm>
          <a:off x="1498299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876540"/>
            <a:satOff val="-10214"/>
            <a:lumOff val="-1834"/>
            <a:alphaOff val="0"/>
          </a:schemeClr>
        </a:solidFill>
        <a:ln w="15875" cap="flat" cmpd="sng" algn="ctr">
          <a:solidFill>
            <a:schemeClr val="accent5">
              <a:hueOff val="-876540"/>
              <a:satOff val="-10214"/>
              <a:lumOff val="-1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4A8E1-A6D7-42DE-A3BA-43EC296266A0}">
      <dsp:nvSpPr>
        <dsp:cNvPr id="0" name=""/>
        <dsp:cNvSpPr/>
      </dsp:nvSpPr>
      <dsp:spPr>
        <a:xfrm>
          <a:off x="1971195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928101"/>
            <a:satOff val="-10815"/>
            <a:lumOff val="-1942"/>
            <a:alphaOff val="0"/>
          </a:schemeClr>
        </a:solidFill>
        <a:ln w="15875" cap="flat" cmpd="sng" algn="ctr">
          <a:solidFill>
            <a:schemeClr val="accent5">
              <a:hueOff val="-928101"/>
              <a:satOff val="-10815"/>
              <a:lumOff val="-1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B974B-9037-4CE1-9476-0F84340206BB}">
      <dsp:nvSpPr>
        <dsp:cNvPr id="0" name=""/>
        <dsp:cNvSpPr/>
      </dsp:nvSpPr>
      <dsp:spPr>
        <a:xfrm>
          <a:off x="2443718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979662"/>
            <a:satOff val="-11416"/>
            <a:lumOff val="-2050"/>
            <a:alphaOff val="0"/>
          </a:schemeClr>
        </a:solidFill>
        <a:ln w="15875" cap="flat" cmpd="sng" algn="ctr">
          <a:solidFill>
            <a:schemeClr val="accent5">
              <a:hueOff val="-979662"/>
              <a:satOff val="-11416"/>
              <a:lumOff val="-2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D3CCA-FE5A-4DE0-B875-C22E8AAF4FC3}">
      <dsp:nvSpPr>
        <dsp:cNvPr id="0" name=""/>
        <dsp:cNvSpPr/>
      </dsp:nvSpPr>
      <dsp:spPr>
        <a:xfrm>
          <a:off x="2916614" y="4091112"/>
          <a:ext cx="786666" cy="622559"/>
        </a:xfrm>
        <a:prstGeom prst="chevron">
          <a:avLst>
            <a:gd name="adj" fmla="val 70610"/>
          </a:avLst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86728-C578-4D38-902B-8876C5A18595}">
      <dsp:nvSpPr>
        <dsp:cNvPr id="0" name=""/>
        <dsp:cNvSpPr/>
      </dsp:nvSpPr>
      <dsp:spPr>
        <a:xfrm>
          <a:off x="855" y="3809414"/>
          <a:ext cx="3494784" cy="1080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031223"/>
              <a:satOff val="-12017"/>
              <a:lumOff val="-2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Микита!</a:t>
          </a:r>
          <a:endParaRPr lang="ru-RU" sz="32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55" y="3809414"/>
        <a:ext cx="3494784" cy="1080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177C6F-E4A7-45E4-A636-6CFB99A74916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DEF13E-D60E-44F5-AC41-E83A314F6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945055"/>
              </p:ext>
            </p:extLst>
          </p:nvPr>
        </p:nvGraphicFramePr>
        <p:xfrm>
          <a:off x="0" y="0"/>
          <a:ext cx="9144000" cy="685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Презентация" r:id="rId4" imgW="4570541" imgH="3427323" progId="PowerPoint.Show.8">
                  <p:embed/>
                </p:oleObj>
              </mc:Choice>
              <mc:Fallback>
                <p:oleObj name="Презентация" r:id="rId4" imgW="4570541" imgH="3427323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7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886200"/>
            <a:ext cx="5040560" cy="1752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Безсонова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Ольга Костянтинівна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завідувач 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ДНЗ № 67 «Сонячний»</a:t>
            </a: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Краматорської міської ради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556792"/>
            <a:ext cx="5976664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Давайте-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познайомимся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7123" y="116632"/>
            <a:ext cx="775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Асоціативна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карта</a:t>
            </a:r>
            <a:endParaRPr lang="ru-RU" dirty="0"/>
          </a:p>
        </p:txBody>
      </p:sp>
      <p:pic>
        <p:nvPicPr>
          <p:cNvPr id="10242" name="Picture 2" descr="3067051-womans-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3" y="2646685"/>
            <a:ext cx="9001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" y="3619028"/>
            <a:ext cx="14398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ludi_children_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4930775"/>
            <a:ext cx="120491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Рисунок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76" y="1213069"/>
            <a:ext cx="1058862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1271382"/>
            <a:ext cx="12985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386" y="2569691"/>
            <a:ext cx="110331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48" y="3735324"/>
            <a:ext cx="12969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47" y="5078346"/>
            <a:ext cx="8255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6" y="1484783"/>
            <a:ext cx="8239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00000064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1" y="1249164"/>
            <a:ext cx="9017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ED079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64" y="1327994"/>
            <a:ext cx="194627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2765532" y="2986002"/>
            <a:ext cx="3619638" cy="1332728"/>
          </a:xfrm>
          <a:prstGeom prst="wedgeEllipseCallout">
            <a:avLst>
              <a:gd name="adj1" fmla="val -46819"/>
              <a:gd name="adj2" fmla="val 851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Хто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я, </a:t>
            </a:r>
            <a:r>
              <a:rPr lang="ru-RU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якщо</a:t>
            </a:r>
            <a:r>
              <a:rPr lang="ru-RU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…</a:t>
            </a:r>
            <a:endParaRPr lang="ru-RU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54" name="Picture 14" descr="C:\Users\Admin\Desktop\146674726118129454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31" y="5565249"/>
            <a:ext cx="1272123" cy="107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 descr="C:\Users\Admin\Desktop\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67" y="5136517"/>
            <a:ext cx="1722042" cy="13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C:\Users\Admin\Desktop\imag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20" y="5193098"/>
            <a:ext cx="1720778" cy="12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допомагає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познайомитись</a:t>
            </a:r>
            <a:endParaRPr lang="ru-RU" sz="3600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 rot="20339912">
            <a:off x="3120427" y="2436156"/>
            <a:ext cx="1060704" cy="758952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жести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 rot="1212989">
            <a:off x="4614929" y="2426278"/>
            <a:ext cx="1060704" cy="758952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слова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 rot="21411901">
            <a:off x="3670507" y="3396893"/>
            <a:ext cx="1370936" cy="758952"/>
          </a:xfrm>
          <a:prstGeom prst="flowChartMulti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настрій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7" name="Picture 3" descr="C:\Users\Admin\Desktop\ука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15" y="4540349"/>
            <a:ext cx="9239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dmin\Desktop\Smilik_08_en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32" y="5661248"/>
            <a:ext cx="922653" cy="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kT8oq9zX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81" y="5445224"/>
            <a:ext cx="1117286" cy="113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00086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00" y="4420636"/>
            <a:ext cx="1135034" cy="102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Admin\Desktop\smiley-face-clip-art-thumbs-up-clipart-panda-free-clipart-images-LODm6o-clipa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576284"/>
            <a:ext cx="1455043" cy="100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esktop\cartoon-group-friends-boys-girls-278490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73" y="2914390"/>
            <a:ext cx="1392883" cy="130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Admin\Desktop\31229_865cd3a0030e8e37f1842c6d28c60906.jp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2690"/>
            <a:ext cx="1229122" cy="11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:\Users\Admin\Desktop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2" y="1753517"/>
            <a:ext cx="931833" cy="139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 rot="20846034">
            <a:off x="1558443" y="1463392"/>
            <a:ext cx="2129713" cy="612648"/>
          </a:xfrm>
          <a:prstGeom prst="wedgeRoundRectCallout">
            <a:avLst>
              <a:gd name="adj1" fmla="val -22835"/>
              <a:gd name="adj2" fmla="val 937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 яких ситуаціях можливі ці жести?</a:t>
            </a:r>
            <a:endParaRPr lang="ru-RU" sz="1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275" name="Picture 11" descr="C:\Users\Admin\Desktop\iаеып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98364"/>
            <a:ext cx="2153891" cy="181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C:\Users\Admin\Desktop\13249897-Illustration-of-a-boy-and-girl-studying-a-plant-Stock-Vector-science-children-ki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17407"/>
            <a:ext cx="2706036" cy="170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C:\Users\Admin\Desktop\квафу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260" y="4973778"/>
            <a:ext cx="2416646" cy="1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 rot="757351">
            <a:off x="4201283" y="1276291"/>
            <a:ext cx="2129713" cy="612648"/>
          </a:xfrm>
          <a:prstGeom prst="wedgeRoundRectCallout">
            <a:avLst>
              <a:gd name="adj1" fmla="val -22835"/>
              <a:gd name="adj2" fmla="val 937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Озвуч ситуації</a:t>
            </a:r>
            <a:endParaRPr lang="ru-RU" sz="1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 rot="20846034">
            <a:off x="419228" y="5125959"/>
            <a:ext cx="2385604" cy="612648"/>
          </a:xfrm>
          <a:prstGeom prst="wedgeRoundRectCallout">
            <a:avLst>
              <a:gd name="adj1" fmla="val -22835"/>
              <a:gd name="adj2" fmla="val 9371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Який настрій найліпший для знайомства?</a:t>
            </a:r>
            <a:endParaRPr lang="ru-RU" sz="1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8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Ситуації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знайомства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бувають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різними</a:t>
            </a:r>
            <a:endParaRPr lang="ru-RU" sz="3600" dirty="0"/>
          </a:p>
        </p:txBody>
      </p:sp>
      <p:pic>
        <p:nvPicPr>
          <p:cNvPr id="12290" name="Picture 2" descr="C:\Users\Admin\Desktop\кпеы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7061"/>
            <a:ext cx="30099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9" y="3703245"/>
            <a:ext cx="284734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2242343-Конфет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14" y="1604993"/>
            <a:ext cx="2610334" cy="232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Desktop\ерпукы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3" y="2514141"/>
            <a:ext cx="2516102" cy="220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Admin\Desktop\екп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15" y="4077072"/>
            <a:ext cx="3002553" cy="22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95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познайомитись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?</a:t>
            </a:r>
            <a:endParaRPr lang="ru-RU" sz="3600" dirty="0"/>
          </a:p>
        </p:txBody>
      </p:sp>
      <p:pic>
        <p:nvPicPr>
          <p:cNvPr id="13314" name="Picture 2" descr="C:\Users\Admin\Desktop\my_fantastic_park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836690" cy="201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2041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44" y="2113032"/>
            <a:ext cx="3505572" cy="25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Admin\Desktop\Pervoye posesheniye parikmahersko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8" y="1050995"/>
            <a:ext cx="22383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Admin\Desktop\main_499217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26483"/>
            <a:ext cx="3727522" cy="190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10757"/>
            <a:ext cx="1565920" cy="19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9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Звертаюсь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до людей по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імені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8366602"/>
              </p:ext>
            </p:extLst>
          </p:nvPr>
        </p:nvGraphicFramePr>
        <p:xfrm>
          <a:off x="688974" y="989439"/>
          <a:ext cx="3739009" cy="570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C:\Users\Admin\Desktop\хлопчи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989439"/>
            <a:ext cx="1310682" cy="22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1368187438_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451" y="3789040"/>
            <a:ext cx="2061991" cy="29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dmin\Desktop\202914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37" y="1947685"/>
            <a:ext cx="2209579" cy="267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9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Дію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не сам, а разом</a:t>
            </a:r>
            <a:endParaRPr lang="ru-RU" sz="3600" dirty="0"/>
          </a:p>
        </p:txBody>
      </p:sp>
      <p:pic>
        <p:nvPicPr>
          <p:cNvPr id="10242" name="Picture 2" descr="3142986-two-girl-friends-in-c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" y="1296761"/>
            <a:ext cx="2210032" cy="18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1" y="3698181"/>
            <a:ext cx="1978574" cy="217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836713"/>
            <a:ext cx="1986216" cy="21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Admin\Desktop\епк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98" y="1134429"/>
            <a:ext cx="1695348" cy="174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\Desktop\песо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05" y="3209637"/>
            <a:ext cx="2612087" cy="157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Admin\Desktop\5057017-Father-Reading-to-his-Children-with-Path-Stock-Vector-s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84" y="1427531"/>
            <a:ext cx="1554039" cy="17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Admin\Desktop\r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27" y="4836032"/>
            <a:ext cx="2826973" cy="17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Admin\Desktop\orig_d26e2f3de1419121655866762ab8db3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95" y="3004193"/>
            <a:ext cx="2021210" cy="1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Admin\Desktop\teat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242" y="4785052"/>
            <a:ext cx="3048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8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7758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Тепер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я буду </a:t>
            </a:r>
            <a:r>
              <a:rPr lang="ru-RU" sz="4400" b="1" dirty="0" err="1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робити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так…</a:t>
            </a:r>
            <a:endParaRPr lang="ru-RU" sz="4400" dirty="0"/>
          </a:p>
        </p:txBody>
      </p:sp>
      <p:pic>
        <p:nvPicPr>
          <p:cNvPr id="5" name="Рисунок 13" descr="https://d37ta6l1gshlok.cloudfront.net/photo/9561/8879561-30bac0791a4815ada61b3fd22fb4d7e1-0-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9" t="3423" r="594" b="3130"/>
          <a:stretch>
            <a:fillRect/>
          </a:stretch>
        </p:blipFill>
        <p:spPr bwMode="auto">
          <a:xfrm>
            <a:off x="3438128" y="2993380"/>
            <a:ext cx="2249488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07504" y="4725144"/>
            <a:ext cx="2616200" cy="1841500"/>
          </a:xfrm>
          <a:prstGeom prst="cloudCallout">
            <a:avLst>
              <a:gd name="adj1" fmla="val 79523"/>
              <a:gd name="adj2" fmla="val -5907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Читати книжки разом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-29169" y="2708920"/>
            <a:ext cx="2616200" cy="1841500"/>
          </a:xfrm>
          <a:prstGeom prst="cloudCallout">
            <a:avLst>
              <a:gd name="adj1" fmla="val 90008"/>
              <a:gd name="adj2" fmla="val 1186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Питати у дорослих про те,що не знаю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703851" y="980728"/>
            <a:ext cx="2616200" cy="1841500"/>
          </a:xfrm>
          <a:prstGeom prst="cloudCallout">
            <a:avLst>
              <a:gd name="adj1" fmla="val 60050"/>
              <a:gd name="adj2" fmla="val 7570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Звертатись до людей по імені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flipH="1">
            <a:off x="5220072" y="1164580"/>
            <a:ext cx="2907830" cy="1828800"/>
          </a:xfrm>
          <a:prstGeom prst="cloudCallout">
            <a:avLst>
              <a:gd name="adj1" fmla="val 56146"/>
              <a:gd name="adj2" fmla="val 5983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Знайомитись з гарним настроєм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flipH="1">
            <a:off x="5688106" y="4814849"/>
            <a:ext cx="3322638" cy="1828800"/>
          </a:xfrm>
          <a:prstGeom prst="cloudCallout">
            <a:avLst>
              <a:gd name="adj1" fmla="val 68727"/>
              <a:gd name="adj2" fmla="val -6016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Намагатися робити справи разом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flipH="1">
            <a:off x="6084168" y="2899882"/>
            <a:ext cx="2926576" cy="1828800"/>
          </a:xfrm>
          <a:prstGeom prst="cloudCallout">
            <a:avLst>
              <a:gd name="adj1" fmla="val 69906"/>
              <a:gd name="adj2" fmla="val 29835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Посміхатися людям під час знайомства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198</TotalTime>
  <Words>109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Воздушный поток</vt:lpstr>
      <vt:lpstr>Презентация</vt:lpstr>
      <vt:lpstr>Давайте-познайомимся!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карапуз</dc:creator>
  <cp:lastModifiedBy>Admin</cp:lastModifiedBy>
  <cp:revision>22</cp:revision>
  <dcterms:created xsi:type="dcterms:W3CDTF">2011-11-04T08:35:05Z</dcterms:created>
  <dcterms:modified xsi:type="dcterms:W3CDTF">2016-10-27T17:21:04Z</dcterms:modified>
</cp:coreProperties>
</file>